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25" r:id="rId2"/>
    <p:sldId id="326" r:id="rId3"/>
    <p:sldId id="327" r:id="rId4"/>
    <p:sldId id="32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25A"/>
    <a:srgbClr val="F7941D"/>
    <a:srgbClr val="6C150E"/>
    <a:srgbClr val="333333"/>
    <a:srgbClr val="2D426A"/>
    <a:srgbClr val="4A5650"/>
    <a:srgbClr val="2F747F"/>
    <a:srgbClr val="41A7BF"/>
    <a:srgbClr val="0E6794"/>
    <a:srgbClr val="0549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4994" autoAdjust="0"/>
  </p:normalViewPr>
  <p:slideViewPr>
    <p:cSldViewPr>
      <p:cViewPr varScale="1">
        <p:scale>
          <a:sx n="76" d="100"/>
          <a:sy n="76" d="100"/>
        </p:scale>
        <p:origin x="114" y="5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03559-DE3C-4957-B8BF-39AC9C02E313}" type="datetimeFigureOut">
              <a:rPr lang="uk-UA" smtClean="0"/>
              <a:t>12.08.2026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E254-D8D5-4FA6-B6CB-EA1013C859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21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9792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1724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957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7125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89E6-F6AA-490C-B741-075263574D2E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7EB6208-C3C2-29C0-0190-72BB0B4F4F37}"/>
              </a:ext>
            </a:extLst>
          </p:cNvPr>
          <p:cNvSpPr txBox="1">
            <a:spLocks/>
          </p:cNvSpPr>
          <p:nvPr/>
        </p:nvSpPr>
        <p:spPr>
          <a:xfrm>
            <a:off x="395536" y="2420888"/>
            <a:ext cx="8352928" cy="273630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А Тому,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Хто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може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. . .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поставити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перед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Своєю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славою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непорочними</a:t>
            </a:r>
            <a:b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радості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endParaRPr lang="en-US" sz="44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4C63570-2DBC-A0A3-D6A4-F921109ED986}"/>
              </a:ext>
            </a:extLst>
          </p:cNvPr>
          <p:cNvSpPr txBox="1">
            <a:spLocks/>
          </p:cNvSpPr>
          <p:nvPr/>
        </p:nvSpPr>
        <p:spPr>
          <a:xfrm>
            <a:off x="238448" y="1412776"/>
            <a:ext cx="8496944" cy="81305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МОЛІТЬСЯ:</a:t>
            </a:r>
            <a:endParaRPr lang="en-US" sz="4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0EAF954-43A6-54EE-3589-90C8601FB640}"/>
              </a:ext>
            </a:extLst>
          </p:cNvPr>
          <p:cNvSpPr txBox="1">
            <a:spLocks/>
          </p:cNvSpPr>
          <p:nvPr/>
        </p:nvSpPr>
        <p:spPr>
          <a:xfrm>
            <a:off x="6732240" y="5157192"/>
            <a:ext cx="1759696" cy="43204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Юди</a:t>
            </a:r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1:24</a:t>
            </a:r>
            <a:endParaRPr lang="en-US" sz="5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99798252-14F7-B360-0F34-E748BEC145DD}"/>
              </a:ext>
            </a:extLst>
          </p:cNvPr>
          <p:cNvSpPr txBox="1">
            <a:spLocks/>
          </p:cNvSpPr>
          <p:nvPr/>
        </p:nvSpPr>
        <p:spPr>
          <a:xfrm>
            <a:off x="238448" y="-192363"/>
            <a:ext cx="9036495" cy="137098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ts val="7400"/>
              </a:lnSpc>
            </a:pPr>
            <a:r>
              <a:rPr lang="ru-RU" sz="6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Особисто</a:t>
            </a:r>
            <a:r>
              <a:rPr lang="ru-RU" sz="6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з </a:t>
            </a:r>
            <a:r>
              <a:rPr lang="ru-RU" sz="6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Ісусом</a:t>
            </a:r>
            <a:endParaRPr lang="en-US" sz="6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18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49BB6-9B7C-4BAA-D8AF-028953AEB065}"/>
              </a:ext>
            </a:extLst>
          </p:cNvPr>
          <p:cNvSpPr txBox="1">
            <a:spLocks/>
          </p:cNvSpPr>
          <p:nvPr/>
        </p:nvSpPr>
        <p:spPr>
          <a:xfrm>
            <a:off x="1187624" y="980728"/>
            <a:ext cx="7292549" cy="1872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>
              <a:lnSpc>
                <a:spcPts val="7400"/>
              </a:lnSpc>
            </a:pPr>
            <a:r>
              <a:rPr lang="ru-RU" sz="8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Беручись</a:t>
            </a:r>
            <a:r>
              <a:rPr lang="ru-RU" sz="8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до </a:t>
            </a:r>
            <a:r>
              <a:rPr lang="ru-RU" sz="8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справи</a:t>
            </a:r>
            <a:endParaRPr lang="en-US" sz="80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A3BC97A-B341-AB31-DA10-DE18A652CF09}"/>
              </a:ext>
            </a:extLst>
          </p:cNvPr>
          <p:cNvSpPr txBox="1">
            <a:spLocks/>
          </p:cNvSpPr>
          <p:nvPr/>
        </p:nvSpPr>
        <p:spPr>
          <a:xfrm>
            <a:off x="2215477" y="2996952"/>
            <a:ext cx="6264696" cy="151216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Молитва </a:t>
            </a:r>
            <a:r>
              <a:rPr lang="ru-RU" sz="4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вимагає</a:t>
            </a:r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r"/>
            <a:r>
              <a:rPr lang="ru-RU" sz="44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дисципліни</a:t>
            </a:r>
            <a:r>
              <a:rPr lang="ru-RU" sz="4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!!! </a:t>
            </a:r>
            <a:endParaRPr lang="ru-RU" sz="32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41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7EB6208-C3C2-29C0-0190-72BB0B4F4F37}"/>
              </a:ext>
            </a:extLst>
          </p:cNvPr>
          <p:cNvSpPr txBox="1">
            <a:spLocks/>
          </p:cNvSpPr>
          <p:nvPr/>
        </p:nvSpPr>
        <p:spPr>
          <a:xfrm>
            <a:off x="395536" y="1052736"/>
            <a:ext cx="8352928" cy="280831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6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«Молитва — </a:t>
            </a:r>
            <a:r>
              <a:rPr lang="ru-RU" sz="6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це</a:t>
            </a:r>
            <a:r>
              <a:rPr lang="ru-RU" sz="6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ru-RU" sz="6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6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те </a:t>
            </a:r>
            <a:r>
              <a:rPr lang="ru-RU" sz="6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місце</a:t>
            </a:r>
            <a:r>
              <a:rPr lang="ru-RU" sz="6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де </a:t>
            </a:r>
            <a:r>
              <a:rPr lang="ru-RU" sz="6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відбувається</a:t>
            </a:r>
            <a:r>
              <a:rPr lang="ru-RU" sz="6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60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дія</a:t>
            </a:r>
            <a:r>
              <a:rPr lang="ru-RU" sz="60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endParaRPr lang="en-US" sz="60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0EAF954-43A6-54EE-3589-90C8601FB640}"/>
              </a:ext>
            </a:extLst>
          </p:cNvPr>
          <p:cNvSpPr txBox="1">
            <a:spLocks/>
          </p:cNvSpPr>
          <p:nvPr/>
        </p:nvSpPr>
        <p:spPr>
          <a:xfrm>
            <a:off x="3527884" y="4077072"/>
            <a:ext cx="2088232" cy="43204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Джон </a:t>
            </a:r>
            <a:r>
              <a:rPr lang="ru-RU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Уеслі</a:t>
            </a:r>
            <a:endParaRPr lang="en-US" sz="5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1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7EB6208-C3C2-29C0-0190-72BB0B4F4F37}"/>
              </a:ext>
            </a:extLst>
          </p:cNvPr>
          <p:cNvSpPr txBox="1">
            <a:spLocks/>
          </p:cNvSpPr>
          <p:nvPr/>
        </p:nvSpPr>
        <p:spPr>
          <a:xfrm>
            <a:off x="395536" y="1700808"/>
            <a:ext cx="8352928" cy="194421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«Господи, пошли мене</a:t>
            </a:r>
            <a:b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до того,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хто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має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потребу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пізнати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Тебе».</a:t>
            </a:r>
            <a:endParaRPr lang="en-US" sz="44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4C63570-2DBC-A0A3-D6A4-F921109ED986}"/>
              </a:ext>
            </a:extLst>
          </p:cNvPr>
          <p:cNvSpPr txBox="1">
            <a:spLocks/>
          </p:cNvSpPr>
          <p:nvPr/>
        </p:nvSpPr>
        <p:spPr>
          <a:xfrm>
            <a:off x="323528" y="548680"/>
            <a:ext cx="8496944" cy="81305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МОЛИТВА:</a:t>
            </a:r>
            <a:endParaRPr lang="en-US" sz="4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918FEC-39D7-3AAA-F5A9-126C8C0237F7}"/>
              </a:ext>
            </a:extLst>
          </p:cNvPr>
          <p:cNvSpPr txBox="1">
            <a:spLocks/>
          </p:cNvSpPr>
          <p:nvPr/>
        </p:nvSpPr>
        <p:spPr>
          <a:xfrm>
            <a:off x="451762" y="3984101"/>
            <a:ext cx="8280921" cy="110748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до </a:t>
            </a:r>
            <a:r>
              <a:rPr lang="ru-RU" sz="36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Людини</a:t>
            </a:r>
            <a:r>
              <a:rPr lang="ru-RU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миру, </a:t>
            </a:r>
            <a:r>
              <a:rPr lang="ru-RU" sz="36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вже</a:t>
            </a:r>
            <a:r>
              <a:rPr lang="ru-RU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приготованої</a:t>
            </a:r>
            <a:r>
              <a:rPr lang="ru-RU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Тобою.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44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1268</TotalTime>
  <Words>76</Words>
  <Application>Microsoft Office PowerPoint</Application>
  <PresentationFormat>Екран (4:3)</PresentationFormat>
  <Paragraphs>16</Paragraphs>
  <Slides>4</Slides>
  <Notes>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</vt:i4>
      </vt:variant>
    </vt:vector>
  </HeadingPairs>
  <TitlesOfParts>
    <vt:vector size="9" baseType="lpstr">
      <vt:lpstr>Arial</vt:lpstr>
      <vt:lpstr>Calibri</vt:lpstr>
      <vt:lpstr>Georgia</vt:lpstr>
      <vt:lpstr>Verdana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Dkey</dc:creator>
  <cp:lastModifiedBy>Dubenchuk Ivanka</cp:lastModifiedBy>
  <cp:revision>218</cp:revision>
  <dcterms:created xsi:type="dcterms:W3CDTF">2011-03-25T18:27:23Z</dcterms:created>
  <dcterms:modified xsi:type="dcterms:W3CDTF">2026-08-12T08:40:38Z</dcterms:modified>
</cp:coreProperties>
</file>